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1.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2.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9.png"/><Relationship Id="rId6" Type="http://schemas.openxmlformats.org/officeDocument/2006/relationships/image" Target="../media/image60.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40.png"/><Relationship Id="rId4" Type="http://schemas.openxmlformats.org/officeDocument/2006/relationships/image" Target="../media/image27.png"/><Relationship Id="rId5" Type="http://schemas.openxmlformats.org/officeDocument/2006/relationships/image" Target="../media/image37.png"/><Relationship Id="rId6" Type="http://schemas.openxmlformats.org/officeDocument/2006/relationships/image" Target="../media/image30.png"/><Relationship Id="rId7" Type="http://schemas.openxmlformats.org/officeDocument/2006/relationships/image" Target="../media/image5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64.png"/><Relationship Id="rId12"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81.png"/><Relationship Id="rId14" Type="http://schemas.openxmlformats.org/officeDocument/2006/relationships/image" Target="../media/image77.png"/><Relationship Id="rId17" Type="http://schemas.openxmlformats.org/officeDocument/2006/relationships/image" Target="../media/image68.png"/><Relationship Id="rId16" Type="http://schemas.openxmlformats.org/officeDocument/2006/relationships/image" Target="../media/image67.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9.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73.png"/><Relationship Id="rId5"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9.png"/><Relationship Id="rId7"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8.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53.png"/><Relationship Id="rId13" Type="http://schemas.openxmlformats.org/officeDocument/2006/relationships/image" Target="../media/image56.png"/><Relationship Id="rId12" Type="http://schemas.openxmlformats.org/officeDocument/2006/relationships/image" Target="../media/image38.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31.png"/><Relationship Id="rId9" Type="http://schemas.openxmlformats.org/officeDocument/2006/relationships/image" Target="../media/image36.png"/><Relationship Id="rId15" Type="http://schemas.openxmlformats.org/officeDocument/2006/relationships/image" Target="../media/image47.png"/><Relationship Id="rId14" Type="http://schemas.openxmlformats.org/officeDocument/2006/relationships/image" Target="../media/image42.png"/><Relationship Id="rId17" Type="http://schemas.openxmlformats.org/officeDocument/2006/relationships/image" Target="../media/image57.png"/><Relationship Id="rId16" Type="http://schemas.openxmlformats.org/officeDocument/2006/relationships/image" Target="../media/image49.png"/><Relationship Id="rId5" Type="http://schemas.openxmlformats.org/officeDocument/2006/relationships/image" Target="../media/image44.png"/><Relationship Id="rId6" Type="http://schemas.openxmlformats.org/officeDocument/2006/relationships/image" Target="../media/image43.png"/><Relationship Id="rId7" Type="http://schemas.openxmlformats.org/officeDocument/2006/relationships/image" Target="../media/image34.png"/><Relationship Id="rId8"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